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9"/>
  </p:notesMasterIdLst>
  <p:sldIdLst>
    <p:sldId id="256" r:id="rId3"/>
    <p:sldId id="268" r:id="rId4"/>
    <p:sldId id="282" r:id="rId5"/>
    <p:sldId id="272" r:id="rId6"/>
    <p:sldId id="284" r:id="rId7"/>
    <p:sldId id="264" r:id="rId8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CCFF"/>
    <a:srgbClr val="FFFFCC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63" autoAdjust="0"/>
    <p:restoredTop sz="94660"/>
  </p:normalViewPr>
  <p:slideViewPr>
    <p:cSldViewPr>
      <p:cViewPr varScale="1">
        <p:scale>
          <a:sx n="37" d="100"/>
          <a:sy n="37" d="100"/>
        </p:scale>
        <p:origin x="91" y="34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029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51" y="2840573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8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8125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251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377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503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629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755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688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00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C6060B65-DC19-4CF9-9EAA-C3D1C4531AF0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 defTabSz="1219170"/>
              <a:t>2/21/2023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D94B1D1F-A980-4CE3-A075-A1AD11306BD5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 defTabSz="1219170"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0520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C6060B65-DC19-4CF9-9EAA-C3D1C4531AF0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 defTabSz="1219170"/>
              <a:t>2/21/2023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D94B1D1F-A980-4CE3-A075-A1AD11306BD5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 defTabSz="1219170"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1046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5" y="5875870"/>
            <a:ext cx="13835142" cy="1816100"/>
          </a:xfrm>
        </p:spPr>
        <p:txBody>
          <a:bodyPr anchor="t"/>
          <a:lstStyle>
            <a:lvl1pPr algn="l">
              <a:defRPr sz="7198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5" y="3875620"/>
            <a:ext cx="13835142" cy="2000249"/>
          </a:xfrm>
        </p:spPr>
        <p:txBody>
          <a:bodyPr anchor="b"/>
          <a:lstStyle>
            <a:lvl1pPr marL="0" indent="0">
              <a:buNone/>
              <a:defRPr sz="3599">
                <a:solidFill>
                  <a:schemeClr val="tx1">
                    <a:tint val="75000"/>
                  </a:schemeClr>
                </a:solidFill>
              </a:defRPr>
            </a:lvl1pPr>
            <a:lvl2pPr marL="812597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2pPr>
            <a:lvl3pPr marL="1625194" indent="0">
              <a:buNone/>
              <a:defRPr sz="2933">
                <a:solidFill>
                  <a:schemeClr val="tx1">
                    <a:tint val="75000"/>
                  </a:schemeClr>
                </a:solidFill>
              </a:defRPr>
            </a:lvl3pPr>
            <a:lvl4pPr marL="2437790" indent="0">
              <a:buNone/>
              <a:defRPr sz="2533">
                <a:solidFill>
                  <a:schemeClr val="tx1">
                    <a:tint val="75000"/>
                  </a:schemeClr>
                </a:solidFill>
              </a:defRPr>
            </a:lvl4pPr>
            <a:lvl5pPr marL="3250387" indent="0">
              <a:buNone/>
              <a:defRPr sz="2533">
                <a:solidFill>
                  <a:schemeClr val="tx1">
                    <a:tint val="75000"/>
                  </a:schemeClr>
                </a:solidFill>
              </a:defRPr>
            </a:lvl5pPr>
            <a:lvl6pPr marL="4062984" indent="0">
              <a:buNone/>
              <a:defRPr sz="2533">
                <a:solidFill>
                  <a:schemeClr val="tx1">
                    <a:tint val="75000"/>
                  </a:schemeClr>
                </a:solidFill>
              </a:defRPr>
            </a:lvl6pPr>
            <a:lvl7pPr marL="4875581" indent="0">
              <a:buNone/>
              <a:defRPr sz="2533">
                <a:solidFill>
                  <a:schemeClr val="tx1">
                    <a:tint val="75000"/>
                  </a:schemeClr>
                </a:solidFill>
              </a:defRPr>
            </a:lvl7pPr>
            <a:lvl8pPr marL="5688178" indent="0">
              <a:buNone/>
              <a:defRPr sz="2533">
                <a:solidFill>
                  <a:schemeClr val="tx1">
                    <a:tint val="75000"/>
                  </a:schemeClr>
                </a:solidFill>
              </a:defRPr>
            </a:lvl8pPr>
            <a:lvl9pPr marL="6500775" indent="0">
              <a:buNone/>
              <a:defRPr sz="25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2/21/2023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6692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5" y="2133604"/>
            <a:ext cx="7188848" cy="6034617"/>
          </a:xfrm>
        </p:spPr>
        <p:txBody>
          <a:bodyPr/>
          <a:lstStyle>
            <a:lvl1pPr>
              <a:defRPr sz="5065"/>
            </a:lvl1pPr>
            <a:lvl2pPr>
              <a:defRPr sz="4265"/>
            </a:lvl2pPr>
            <a:lvl3pPr>
              <a:defRPr sz="3599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9" y="2133604"/>
            <a:ext cx="7188848" cy="6034617"/>
          </a:xfrm>
        </p:spPr>
        <p:txBody>
          <a:bodyPr/>
          <a:lstStyle>
            <a:lvl1pPr>
              <a:defRPr sz="5065"/>
            </a:lvl1pPr>
            <a:lvl2pPr>
              <a:defRPr sz="4265"/>
            </a:lvl2pPr>
            <a:lvl3pPr>
              <a:defRPr sz="3599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2/21/2023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3263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4" y="2046820"/>
            <a:ext cx="7191675" cy="853017"/>
          </a:xfrm>
        </p:spPr>
        <p:txBody>
          <a:bodyPr anchor="b"/>
          <a:lstStyle>
            <a:lvl1pPr marL="0" indent="0">
              <a:buNone/>
              <a:defRPr sz="4265" b="1"/>
            </a:lvl1pPr>
            <a:lvl2pPr marL="812597" indent="0">
              <a:buNone/>
              <a:defRPr sz="3599" b="1"/>
            </a:lvl2pPr>
            <a:lvl3pPr marL="1625194" indent="0">
              <a:buNone/>
              <a:defRPr sz="3200" b="1"/>
            </a:lvl3pPr>
            <a:lvl4pPr marL="2437790" indent="0">
              <a:buNone/>
              <a:defRPr sz="2933" b="1"/>
            </a:lvl4pPr>
            <a:lvl5pPr marL="3250387" indent="0">
              <a:buNone/>
              <a:defRPr sz="2933" b="1"/>
            </a:lvl5pPr>
            <a:lvl6pPr marL="4062984" indent="0">
              <a:buNone/>
              <a:defRPr sz="2933" b="1"/>
            </a:lvl6pPr>
            <a:lvl7pPr marL="4875581" indent="0">
              <a:buNone/>
              <a:defRPr sz="2933" b="1"/>
            </a:lvl7pPr>
            <a:lvl8pPr marL="5688178" indent="0">
              <a:buNone/>
              <a:defRPr sz="2933" b="1"/>
            </a:lvl8pPr>
            <a:lvl9pPr marL="6500775" indent="0">
              <a:buNone/>
              <a:defRPr sz="293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4" y="2899836"/>
            <a:ext cx="7191675" cy="5268384"/>
          </a:xfrm>
        </p:spPr>
        <p:txBody>
          <a:bodyPr/>
          <a:lstStyle>
            <a:lvl1pPr>
              <a:defRPr sz="4265"/>
            </a:lvl1pPr>
            <a:lvl2pPr>
              <a:defRPr sz="3599"/>
            </a:lvl2pPr>
            <a:lvl3pPr>
              <a:defRPr sz="3200"/>
            </a:lvl3pPr>
            <a:lvl4pPr>
              <a:defRPr sz="2933"/>
            </a:lvl4pPr>
            <a:lvl5pPr>
              <a:defRPr sz="2933"/>
            </a:lvl5pPr>
            <a:lvl6pPr>
              <a:defRPr sz="2933"/>
            </a:lvl6pPr>
            <a:lvl7pPr>
              <a:defRPr sz="2933"/>
            </a:lvl7pPr>
            <a:lvl8pPr>
              <a:defRPr sz="2933"/>
            </a:lvl8pPr>
            <a:lvl9pPr>
              <a:defRPr sz="293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15" y="2046820"/>
            <a:ext cx="7194500" cy="853017"/>
          </a:xfrm>
        </p:spPr>
        <p:txBody>
          <a:bodyPr anchor="b"/>
          <a:lstStyle>
            <a:lvl1pPr marL="0" indent="0">
              <a:buNone/>
              <a:defRPr sz="4265" b="1"/>
            </a:lvl1pPr>
            <a:lvl2pPr marL="812597" indent="0">
              <a:buNone/>
              <a:defRPr sz="3599" b="1"/>
            </a:lvl2pPr>
            <a:lvl3pPr marL="1625194" indent="0">
              <a:buNone/>
              <a:defRPr sz="3200" b="1"/>
            </a:lvl3pPr>
            <a:lvl4pPr marL="2437790" indent="0">
              <a:buNone/>
              <a:defRPr sz="2933" b="1"/>
            </a:lvl4pPr>
            <a:lvl5pPr marL="3250387" indent="0">
              <a:buNone/>
              <a:defRPr sz="2933" b="1"/>
            </a:lvl5pPr>
            <a:lvl6pPr marL="4062984" indent="0">
              <a:buNone/>
              <a:defRPr sz="2933" b="1"/>
            </a:lvl6pPr>
            <a:lvl7pPr marL="4875581" indent="0">
              <a:buNone/>
              <a:defRPr sz="2933" b="1"/>
            </a:lvl7pPr>
            <a:lvl8pPr marL="5688178" indent="0">
              <a:buNone/>
              <a:defRPr sz="2933" b="1"/>
            </a:lvl8pPr>
            <a:lvl9pPr marL="6500775" indent="0">
              <a:buNone/>
              <a:defRPr sz="293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15" y="2899836"/>
            <a:ext cx="7194500" cy="5268384"/>
          </a:xfrm>
        </p:spPr>
        <p:txBody>
          <a:bodyPr/>
          <a:lstStyle>
            <a:lvl1pPr>
              <a:defRPr sz="4265"/>
            </a:lvl1pPr>
            <a:lvl2pPr>
              <a:defRPr sz="3599"/>
            </a:lvl2pPr>
            <a:lvl3pPr>
              <a:defRPr sz="3200"/>
            </a:lvl3pPr>
            <a:lvl4pPr>
              <a:defRPr sz="2933"/>
            </a:lvl4pPr>
            <a:lvl5pPr>
              <a:defRPr sz="2933"/>
            </a:lvl5pPr>
            <a:lvl6pPr>
              <a:defRPr sz="2933"/>
            </a:lvl6pPr>
            <a:lvl7pPr>
              <a:defRPr sz="2933"/>
            </a:lvl7pPr>
            <a:lvl8pPr>
              <a:defRPr sz="2933"/>
            </a:lvl8pPr>
            <a:lvl9pPr>
              <a:defRPr sz="293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2/21/2023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3416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C6060B65-DC19-4CF9-9EAA-C3D1C4531AF0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 defTabSz="1219170"/>
              <a:t>2/21/2023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D94B1D1F-A980-4CE3-A075-A1AD11306BD5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 defTabSz="1219170"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9434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/>
        </p:nvSpPr>
        <p:spPr>
          <a:xfrm>
            <a:off x="1521441" y="1375011"/>
            <a:ext cx="13233758" cy="57187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87" tIns="60943" rIns="121887" bIns="60943" rtlCol="0" anchor="ctr"/>
          <a:lstStyle/>
          <a:p>
            <a:pPr marL="0" marR="0" lvl="0" indent="0" algn="ctr" defTabSz="12189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7876731" y="8602532"/>
            <a:ext cx="523182" cy="29347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87" tIns="60943" rIns="121887" bIns="60943" rtlCol="0" anchor="ctr"/>
          <a:lstStyle/>
          <a:p>
            <a:pPr marL="0" marR="0" lvl="0" indent="0" algn="ctr" defTabSz="12189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2/21/2023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239379" y="8528304"/>
            <a:ext cx="3797882" cy="486833"/>
          </a:xfrm>
        </p:spPr>
        <p:txBody>
          <a:bodyPr/>
          <a:lstStyle>
            <a:lvl1pPr algn="ctr">
              <a:defRPr>
                <a:latin typeface="印品黑体" panose="00000500000000000000" pitchFamily="2" charset="-122"/>
              </a:defRPr>
            </a:lvl1pPr>
          </a:lstStyle>
          <a:p>
            <a:pPr defTabSz="1219170"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5866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841329"/>
      </p:ext>
    </p:extLst>
  </p:cSld>
  <p:clrMapOvr>
    <a:masterClrMapping/>
  </p:clrMapOvr>
  <p:transition spd="slow" advTm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6" y="364068"/>
            <a:ext cx="5354902" cy="1549401"/>
          </a:xfrm>
        </p:spPr>
        <p:txBody>
          <a:bodyPr anchor="b"/>
          <a:lstStyle>
            <a:lvl1pPr algn="l">
              <a:defRPr sz="35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5" y="364073"/>
            <a:ext cx="9099093" cy="7804151"/>
          </a:xfrm>
        </p:spPr>
        <p:txBody>
          <a:bodyPr/>
          <a:lstStyle>
            <a:lvl1pPr>
              <a:defRPr sz="5732"/>
            </a:lvl1pPr>
            <a:lvl2pPr>
              <a:defRPr sz="5065"/>
            </a:lvl2pPr>
            <a:lvl3pPr>
              <a:defRPr sz="4265"/>
            </a:lvl3pPr>
            <a:lvl4pPr>
              <a:defRPr sz="3599"/>
            </a:lvl4pPr>
            <a:lvl5pPr>
              <a:defRPr sz="3599"/>
            </a:lvl5pPr>
            <a:lvl6pPr>
              <a:defRPr sz="3599"/>
            </a:lvl6pPr>
            <a:lvl7pPr>
              <a:defRPr sz="3599"/>
            </a:lvl7pPr>
            <a:lvl8pPr>
              <a:defRPr sz="3599"/>
            </a:lvl8pPr>
            <a:lvl9pPr>
              <a:defRPr sz="35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6" y="1913474"/>
            <a:ext cx="5354902" cy="6254751"/>
          </a:xfrm>
        </p:spPr>
        <p:txBody>
          <a:bodyPr/>
          <a:lstStyle>
            <a:lvl1pPr marL="0" indent="0">
              <a:buNone/>
              <a:defRPr sz="2533"/>
            </a:lvl1pPr>
            <a:lvl2pPr marL="812597" indent="0">
              <a:buNone/>
              <a:defRPr sz="2133"/>
            </a:lvl2pPr>
            <a:lvl3pPr marL="1625194" indent="0">
              <a:buNone/>
              <a:defRPr sz="1867"/>
            </a:lvl3pPr>
            <a:lvl4pPr marL="2437790" indent="0">
              <a:buNone/>
              <a:defRPr sz="1600"/>
            </a:lvl4pPr>
            <a:lvl5pPr marL="3250387" indent="0">
              <a:buNone/>
              <a:defRPr sz="1600"/>
            </a:lvl5pPr>
            <a:lvl6pPr marL="4062984" indent="0">
              <a:buNone/>
              <a:defRPr sz="1600"/>
            </a:lvl6pPr>
            <a:lvl7pPr marL="4875581" indent="0">
              <a:buNone/>
              <a:defRPr sz="1600"/>
            </a:lvl7pPr>
            <a:lvl8pPr marL="5688178" indent="0">
              <a:buNone/>
              <a:defRPr sz="1600"/>
            </a:lvl8pPr>
            <a:lvl9pPr marL="6500775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2/21/2023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3721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4" y="6400803"/>
            <a:ext cx="9765983" cy="755652"/>
          </a:xfrm>
        </p:spPr>
        <p:txBody>
          <a:bodyPr anchor="b"/>
          <a:lstStyle>
            <a:lvl1pPr algn="l">
              <a:defRPr sz="35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4" y="817036"/>
            <a:ext cx="9765983" cy="5486400"/>
          </a:xfrm>
        </p:spPr>
        <p:txBody>
          <a:bodyPr/>
          <a:lstStyle>
            <a:lvl1pPr marL="0" indent="0">
              <a:buNone/>
              <a:defRPr sz="5732"/>
            </a:lvl1pPr>
            <a:lvl2pPr marL="812597" indent="0">
              <a:buNone/>
              <a:defRPr sz="5065"/>
            </a:lvl2pPr>
            <a:lvl3pPr marL="1625194" indent="0">
              <a:buNone/>
              <a:defRPr sz="4265"/>
            </a:lvl3pPr>
            <a:lvl4pPr marL="2437790" indent="0">
              <a:buNone/>
              <a:defRPr sz="3599"/>
            </a:lvl4pPr>
            <a:lvl5pPr marL="3250387" indent="0">
              <a:buNone/>
              <a:defRPr sz="3599"/>
            </a:lvl5pPr>
            <a:lvl6pPr marL="4062984" indent="0">
              <a:buNone/>
              <a:defRPr sz="3599"/>
            </a:lvl6pPr>
            <a:lvl7pPr marL="4875581" indent="0">
              <a:buNone/>
              <a:defRPr sz="3599"/>
            </a:lvl7pPr>
            <a:lvl8pPr marL="5688178" indent="0">
              <a:buNone/>
              <a:defRPr sz="3599"/>
            </a:lvl8pPr>
            <a:lvl9pPr marL="6500775" indent="0">
              <a:buNone/>
              <a:defRPr sz="35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4" y="7156455"/>
            <a:ext cx="9765983" cy="1073151"/>
          </a:xfrm>
        </p:spPr>
        <p:txBody>
          <a:bodyPr/>
          <a:lstStyle>
            <a:lvl1pPr marL="0" indent="0">
              <a:buNone/>
              <a:defRPr sz="2533"/>
            </a:lvl1pPr>
            <a:lvl2pPr marL="812597" indent="0">
              <a:buNone/>
              <a:defRPr sz="2133"/>
            </a:lvl2pPr>
            <a:lvl3pPr marL="1625194" indent="0">
              <a:buNone/>
              <a:defRPr sz="1867"/>
            </a:lvl3pPr>
            <a:lvl4pPr marL="2437790" indent="0">
              <a:buNone/>
              <a:defRPr sz="1600"/>
            </a:lvl4pPr>
            <a:lvl5pPr marL="3250387" indent="0">
              <a:buNone/>
              <a:defRPr sz="1600"/>
            </a:lvl5pPr>
            <a:lvl6pPr marL="4062984" indent="0">
              <a:buNone/>
              <a:defRPr sz="1600"/>
            </a:lvl6pPr>
            <a:lvl7pPr marL="4875581" indent="0">
              <a:buNone/>
              <a:defRPr sz="1600"/>
            </a:lvl7pPr>
            <a:lvl8pPr marL="5688178" indent="0">
              <a:buNone/>
              <a:defRPr sz="1600"/>
            </a:lvl8pPr>
            <a:lvl9pPr marL="6500775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2/21/2023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0864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2/21/2023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976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4" y="366188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5" y="366188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2/21/2023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8050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13927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6061561"/>
      </p:ext>
    </p:extLst>
  </p:cSld>
  <p:clrMapOvr>
    <a:masterClrMapping/>
  </p:clrMapOvr>
  <p:transition spd="slow" advTm="0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943030" y="5267272"/>
            <a:ext cx="2635160" cy="2693448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375311" y="2108467"/>
            <a:ext cx="593119" cy="531367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4099354" y="6718189"/>
            <a:ext cx="388993" cy="375167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4389656" y="953147"/>
            <a:ext cx="222515" cy="224767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2105362" y="4797035"/>
            <a:ext cx="159035" cy="10826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13145672" y="5184706"/>
            <a:ext cx="116147" cy="82567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701884" y="7388661"/>
            <a:ext cx="222515" cy="224767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21834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userDrawn="1">
  <p:cSld name="One column text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4" name="Google Shape;244;p7"/>
          <p:cNvGrpSpPr/>
          <p:nvPr/>
        </p:nvGrpSpPr>
        <p:grpSpPr>
          <a:xfrm>
            <a:off x="-267" y="24534"/>
            <a:ext cx="16276638" cy="9094933"/>
            <a:chOff x="-150" y="13800"/>
            <a:chExt cx="9144000" cy="5115900"/>
          </a:xfrm>
        </p:grpSpPr>
        <p:grpSp>
          <p:nvGrpSpPr>
            <p:cNvPr id="245" name="Google Shape;245;p7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246" name="Google Shape;246;p7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7" name="Google Shape;247;p7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8" name="Google Shape;248;p7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9" name="Google Shape;249;p7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0" name="Google Shape;250;p7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1" name="Google Shape;251;p7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2" name="Google Shape;252;p7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3" name="Google Shape;253;p7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4" name="Google Shape;254;p7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5" name="Google Shape;255;p7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6" name="Google Shape;256;p7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7" name="Google Shape;257;p7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8" name="Google Shape;258;p7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9" name="Google Shape;259;p7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0" name="Google Shape;260;p7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1" name="Google Shape;261;p7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2" name="Google Shape;262;p7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3" name="Google Shape;263;p7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4" name="Google Shape;264;p7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5" name="Google Shape;265;p7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6" name="Google Shape;266;p7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7" name="Google Shape;267;p7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8" name="Google Shape;268;p7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269" name="Google Shape;269;p7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0" name="Google Shape;270;p7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1" name="Google Shape;271;p7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2" name="Google Shape;272;p7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3" name="Google Shape;273;p7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4" name="Google Shape;274;p7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5" name="Google Shape;275;p7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6" name="Google Shape;276;p7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7" name="Google Shape;277;p7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8" name="Google Shape;278;p7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9" name="Google Shape;279;p7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0" name="Google Shape;280;p7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1" name="Google Shape;281;p7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2" name="Google Shape;282;p7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83" name="Google Shape;283;p7"/>
          <p:cNvSpPr/>
          <p:nvPr/>
        </p:nvSpPr>
        <p:spPr>
          <a:xfrm flipH="1">
            <a:off x="1324606" y="7276044"/>
            <a:ext cx="14371677" cy="1319473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62131" tIns="162131" rIns="162131" bIns="162131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30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84" name="Google Shape;284;p7"/>
          <p:cNvGrpSpPr/>
          <p:nvPr userDrawn="1"/>
        </p:nvGrpSpPr>
        <p:grpSpPr>
          <a:xfrm flipH="1">
            <a:off x="744483" y="385747"/>
            <a:ext cx="14977081" cy="8029891"/>
            <a:chOff x="418241" y="216981"/>
            <a:chExt cx="8413926" cy="4516814"/>
          </a:xfrm>
        </p:grpSpPr>
        <p:sp>
          <p:nvSpPr>
            <p:cNvPr id="285" name="Google Shape;285;p7"/>
            <p:cNvSpPr/>
            <p:nvPr userDrawn="1"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30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6" name="Google Shape;286;p7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30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284112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0448145"/>
      </p:ext>
    </p:extLst>
  </p:cSld>
  <p:clrMapOvr>
    <a:masterClrMapping/>
  </p:clrMapOvr>
  <p:transition spd="slow" advTm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2.jp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3" y="366187"/>
            <a:ext cx="14648974" cy="1524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3" y="2133604"/>
            <a:ext cx="14648974" cy="6034617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3" y="8475138"/>
            <a:ext cx="3797882" cy="486833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2133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 defTabSz="1219170"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2/21/2023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7" y="8475138"/>
            <a:ext cx="5154269" cy="486833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2133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 defTabSz="1219170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5" y="8475138"/>
            <a:ext cx="3797882" cy="486833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2133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 defTabSz="1219170"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3798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ransition spd="slow" advTm="0">
    <p:fade/>
  </p:transition>
  <p:txStyles>
    <p:titleStyle>
      <a:lvl1pPr algn="ctr" defTabSz="1625194" rtl="0" eaLnBrk="1" latinLnBrk="0" hangingPunct="1">
        <a:spcBef>
          <a:spcPct val="0"/>
        </a:spcBef>
        <a:buNone/>
        <a:defRPr sz="7865" kern="1200">
          <a:solidFill>
            <a:schemeClr val="tx1"/>
          </a:solidFill>
          <a:latin typeface="印品黑体" panose="00000500000000000000" pitchFamily="2" charset="-122"/>
          <a:ea typeface="+mj-ea"/>
          <a:cs typeface="+mj-cs"/>
        </a:defRPr>
      </a:lvl1pPr>
    </p:titleStyle>
    <p:bodyStyle>
      <a:lvl1pPr marL="609449" indent="-609449" algn="l" defTabSz="1625194" rtl="0" eaLnBrk="1" latinLnBrk="0" hangingPunct="1">
        <a:spcBef>
          <a:spcPct val="20000"/>
        </a:spcBef>
        <a:buFont typeface="Arial" pitchFamily="34" charset="0"/>
        <a:buChar char="•"/>
        <a:defRPr sz="5732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1pPr>
      <a:lvl2pPr marL="1320470" indent="-507873" algn="l" defTabSz="1625194" rtl="0" eaLnBrk="1" latinLnBrk="0" hangingPunct="1">
        <a:spcBef>
          <a:spcPct val="20000"/>
        </a:spcBef>
        <a:buFont typeface="Arial" pitchFamily="34" charset="0"/>
        <a:buChar char="–"/>
        <a:defRPr sz="5065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2pPr>
      <a:lvl3pPr marL="2031492" indent="-406298" algn="l" defTabSz="1625194" rtl="0" eaLnBrk="1" latinLnBrk="0" hangingPunct="1">
        <a:spcBef>
          <a:spcPct val="20000"/>
        </a:spcBef>
        <a:buFont typeface="Arial" pitchFamily="34" charset="0"/>
        <a:buChar char="•"/>
        <a:defRPr sz="4265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3pPr>
      <a:lvl4pPr marL="2844089" indent="-406298" algn="l" defTabSz="1625194" rtl="0" eaLnBrk="1" latinLnBrk="0" hangingPunct="1">
        <a:spcBef>
          <a:spcPct val="20000"/>
        </a:spcBef>
        <a:buFont typeface="Arial" pitchFamily="34" charset="0"/>
        <a:buChar char="–"/>
        <a:defRPr sz="3599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4pPr>
      <a:lvl5pPr marL="3656685" indent="-406298" algn="l" defTabSz="1625194" rtl="0" eaLnBrk="1" latinLnBrk="0" hangingPunct="1">
        <a:spcBef>
          <a:spcPct val="20000"/>
        </a:spcBef>
        <a:buFont typeface="Arial" pitchFamily="34" charset="0"/>
        <a:buChar char="»"/>
        <a:defRPr sz="3599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5pPr>
      <a:lvl6pPr marL="4469282" indent="-406298" algn="l" defTabSz="1625194" rtl="0" eaLnBrk="1" latinLnBrk="0" hangingPunct="1">
        <a:spcBef>
          <a:spcPct val="20000"/>
        </a:spcBef>
        <a:buFont typeface="Arial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6pPr>
      <a:lvl7pPr marL="5281880" indent="-406298" algn="l" defTabSz="1625194" rtl="0" eaLnBrk="1" latinLnBrk="0" hangingPunct="1">
        <a:spcBef>
          <a:spcPct val="20000"/>
        </a:spcBef>
        <a:buFont typeface="Arial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7pPr>
      <a:lvl8pPr marL="6094477" indent="-406298" algn="l" defTabSz="1625194" rtl="0" eaLnBrk="1" latinLnBrk="0" hangingPunct="1">
        <a:spcBef>
          <a:spcPct val="20000"/>
        </a:spcBef>
        <a:buFont typeface="Arial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8pPr>
      <a:lvl9pPr marL="6907073" indent="-406298" algn="l" defTabSz="1625194" rtl="0" eaLnBrk="1" latinLnBrk="0" hangingPunct="1">
        <a:spcBef>
          <a:spcPct val="20000"/>
        </a:spcBef>
        <a:buFont typeface="Arial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2519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2597" algn="l" defTabSz="162519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25194" algn="l" defTabSz="162519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37790" algn="l" defTabSz="162519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50387" algn="l" defTabSz="162519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62984" algn="l" defTabSz="162519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75581" algn="l" defTabSz="162519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688178" algn="l" defTabSz="162519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00775" algn="l" defTabSz="162519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7" Type="http://schemas.openxmlformats.org/officeDocument/2006/relationships/image" Target="../media/image8.w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bai%20tap%20van%20dung/Bai%203.pptx" TargetMode="External"/><Relationship Id="rId13" Type="http://schemas.openxmlformats.org/officeDocument/2006/relationships/image" Target="../media/image19.jpeg"/><Relationship Id="rId18" Type="http://schemas.openxmlformats.org/officeDocument/2006/relationships/image" Target="../media/image23.jpeg"/><Relationship Id="rId3" Type="http://schemas.openxmlformats.org/officeDocument/2006/relationships/image" Target="../media/image11.jpeg"/><Relationship Id="rId21" Type="http://schemas.openxmlformats.org/officeDocument/2006/relationships/image" Target="../media/image25.jpeg"/><Relationship Id="rId7" Type="http://schemas.openxmlformats.org/officeDocument/2006/relationships/image" Target="../media/image14.jpeg"/><Relationship Id="rId12" Type="http://schemas.openxmlformats.org/officeDocument/2006/relationships/image" Target="../media/image18.jpeg"/><Relationship Id="rId17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1.jpeg"/><Relationship Id="rId20" Type="http://schemas.openxmlformats.org/officeDocument/2006/relationships/hyperlink" Target="bai%20tap%20van%20dung/Bai%202.pptx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11" Type="http://schemas.openxmlformats.org/officeDocument/2006/relationships/image" Target="../media/image17.png"/><Relationship Id="rId5" Type="http://schemas.openxmlformats.org/officeDocument/2006/relationships/hyperlink" Target="bai%20tap%20van%20dung/Bai%201.pptx" TargetMode="External"/><Relationship Id="rId15" Type="http://schemas.openxmlformats.org/officeDocument/2006/relationships/hyperlink" Target="bai%20tap%20van%20dung/Bai%204.pptx" TargetMode="External"/><Relationship Id="rId23" Type="http://schemas.openxmlformats.org/officeDocument/2006/relationships/image" Target="../media/image27.jpeg"/><Relationship Id="rId10" Type="http://schemas.openxmlformats.org/officeDocument/2006/relationships/image" Target="../media/image16.png"/><Relationship Id="rId19" Type="http://schemas.openxmlformats.org/officeDocument/2006/relationships/image" Target="../media/image24.jpeg"/><Relationship Id="rId4" Type="http://schemas.openxmlformats.org/officeDocument/2006/relationships/image" Target="../media/image12.jpeg"/><Relationship Id="rId9" Type="http://schemas.openxmlformats.org/officeDocument/2006/relationships/image" Target="../media/image15.png"/><Relationship Id="rId14" Type="http://schemas.openxmlformats.org/officeDocument/2006/relationships/image" Target="../media/image20.jpeg"/><Relationship Id="rId22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5684033" y="2895600"/>
            <a:ext cx="4908571" cy="125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7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7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7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0276" y="7113796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713881" y="4713629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Callout 14"/>
          <p:cNvSpPr/>
          <p:nvPr/>
        </p:nvSpPr>
        <p:spPr>
          <a:xfrm>
            <a:off x="6233319" y="2057400"/>
            <a:ext cx="4103071" cy="1952485"/>
          </a:xfrm>
          <a:prstGeom prst="wedgeEllipseCallout">
            <a:avLst/>
          </a:prstGeom>
          <a:solidFill>
            <a:srgbClr val="FFFFFF"/>
          </a:solidFill>
          <a:ln w="25400" cap="flat" cmpd="sng" algn="ctr">
            <a:solidFill>
              <a:srgbClr val="C65885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Quê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tớ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có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đỉnh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núi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Chư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Yang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Lăk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cao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1 634 m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6" name="Oval Callout 15"/>
          <p:cNvSpPr/>
          <p:nvPr/>
        </p:nvSpPr>
        <p:spPr>
          <a:xfrm rot="19816791" flipH="1">
            <a:off x="1814456" y="2957869"/>
            <a:ext cx="4065010" cy="1629491"/>
          </a:xfrm>
          <a:prstGeom prst="wedgeEllipseCallout">
            <a:avLst/>
          </a:prstGeom>
          <a:solidFill>
            <a:srgbClr val="FFFFFF"/>
          </a:solidFill>
          <a:ln w="25400" cap="flat" cmpd="sng" algn="ctr">
            <a:solidFill>
              <a:srgbClr val="C65885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Quê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tớ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có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đỉnh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núi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Phan-xi-pang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cao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3 143 m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7" name="Oval Callout 16"/>
          <p:cNvSpPr/>
          <p:nvPr/>
        </p:nvSpPr>
        <p:spPr>
          <a:xfrm rot="1686596">
            <a:off x="10413131" y="2688335"/>
            <a:ext cx="3940915" cy="1835958"/>
          </a:xfrm>
          <a:prstGeom prst="wedgeEllipseCallout">
            <a:avLst/>
          </a:prstGeom>
          <a:solidFill>
            <a:srgbClr val="FFFFFF"/>
          </a:solidFill>
          <a:ln w="25400" cap="flat" cmpd="sng" algn="ctr">
            <a:solidFill>
              <a:srgbClr val="C65885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mét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nhỉ</a:t>
            </a:r>
            <a:r>
              <a:rPr kumimoji="0" lang="vi-VN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6499837" y="7920643"/>
            <a:ext cx="3802242" cy="823752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F17475"/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3 143</a:t>
            </a:r>
            <a:r>
              <a:rPr lang="en-US" sz="36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r>
              <a:rPr kumimoji="0" lang="vi-VN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1 634</a:t>
            </a:r>
            <a:r>
              <a:rPr kumimoji="0" lang="vi-VN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= ?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7279" y="4215643"/>
            <a:ext cx="4045439" cy="355675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2718" y="4235859"/>
            <a:ext cx="2702889" cy="355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287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1292802" y="1163781"/>
            <a:ext cx="678829" cy="10676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kumimoji="0" lang="en-US" sz="4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1720267" y="1152895"/>
            <a:ext cx="678829" cy="10676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kumimoji="0" lang="en-US" sz="4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2005496" y="1151931"/>
            <a:ext cx="678829" cy="10676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kumimoji="0" lang="en-US" sz="4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2397802" y="1139696"/>
            <a:ext cx="678829" cy="10676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kumimoji="0" lang="en-US" sz="4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1292802" y="1965079"/>
            <a:ext cx="678829" cy="10676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kumimoji="0" lang="en-US" sz="4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1744490" y="1975965"/>
            <a:ext cx="678829" cy="10676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kumimoji="0" lang="en-US" sz="4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2043914" y="1975965"/>
            <a:ext cx="678829" cy="10676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kern="0" noProof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kumimoji="0" lang="en-US" sz="4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2361791" y="1986851"/>
            <a:ext cx="678829" cy="10676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kumimoji="0" lang="en-US" sz="4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668403" y="1673497"/>
            <a:ext cx="678829" cy="10676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kumimoji="0" lang="en-US" sz="4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1347232" y="2962325"/>
            <a:ext cx="1694116" cy="0"/>
          </a:xfrm>
          <a:prstGeom prst="line">
            <a:avLst/>
          </a:prstGeom>
          <a:noFill/>
          <a:ln w="38100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14" name="Oval 13"/>
          <p:cNvSpPr/>
          <p:nvPr/>
        </p:nvSpPr>
        <p:spPr>
          <a:xfrm>
            <a:off x="3167741" y="1673496"/>
            <a:ext cx="227495" cy="182880"/>
          </a:xfrm>
          <a:prstGeom prst="ellipse">
            <a:avLst/>
          </a:prstGeom>
          <a:solidFill>
            <a:srgbClr val="FFBF53"/>
          </a:solidFill>
          <a:ln w="25400" cap="flat" cmpd="sng" algn="ctr">
            <a:solidFill>
              <a:srgbClr val="FFBF5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3495556" y="1238543"/>
            <a:ext cx="12781082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  <a:r>
              <a:rPr kumimoji="0" lang="vi-VN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</a:t>
            </a:r>
            <a:r>
              <a:rPr kumimoji="0" lang="en-US" sz="44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trừ</a:t>
            </a:r>
            <a:r>
              <a:rPr kumimoji="0" lang="en-US" sz="44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sz="44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4, </a:t>
            </a:r>
            <a:r>
              <a:rPr kumimoji="0" lang="en-US" sz="44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lấy</a:t>
            </a:r>
            <a:r>
              <a:rPr kumimoji="0" lang="en-US" sz="44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13 </a:t>
            </a:r>
            <a:r>
              <a:rPr kumimoji="0" lang="en-US" sz="44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trừ</a:t>
            </a:r>
            <a:r>
              <a:rPr kumimoji="0" lang="en-US" sz="44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4 </a:t>
            </a:r>
            <a:r>
              <a:rPr kumimoji="0" lang="en-US" sz="44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bằng</a:t>
            </a:r>
            <a:r>
              <a:rPr kumimoji="0" lang="en-US" sz="44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9, </a:t>
            </a:r>
            <a:r>
              <a:rPr kumimoji="0" lang="en-US" sz="44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viết</a:t>
            </a:r>
            <a:r>
              <a:rPr kumimoji="0" lang="en-US" sz="44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9 </a:t>
            </a:r>
            <a:r>
              <a:rPr kumimoji="0" lang="en-US" sz="44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nhớ</a:t>
            </a:r>
            <a:r>
              <a:rPr kumimoji="0" lang="en-US" sz="44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2304112" y="2911019"/>
            <a:ext cx="751112" cy="10676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kumimoji="0" lang="en-US" sz="4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3425150" y="1955388"/>
            <a:ext cx="10477930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sz="4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4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3; 3 </a:t>
            </a:r>
            <a:r>
              <a:rPr lang="en-US" sz="4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4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0, </a:t>
            </a:r>
            <a:r>
              <a:rPr lang="en-US" sz="4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3167741" y="2579318"/>
            <a:ext cx="227495" cy="182880"/>
          </a:xfrm>
          <a:prstGeom prst="ellipse">
            <a:avLst/>
          </a:prstGeom>
          <a:solidFill>
            <a:srgbClr val="FFBF53"/>
          </a:solidFill>
          <a:ln w="25400" cap="flat" cmpd="sng" algn="ctr">
            <a:solidFill>
              <a:srgbClr val="FFBF5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3440848" y="2980598"/>
            <a:ext cx="12835790" cy="1107996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lvl="0" defTabSz="914400">
              <a:lnSpc>
                <a:spcPct val="150000"/>
              </a:lnSpc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6, </a:t>
            </a:r>
            <a:r>
              <a:rPr lang="en-US" sz="4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 </a:t>
            </a:r>
            <a:r>
              <a:rPr lang="en-US" sz="4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4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5, </a:t>
            </a:r>
            <a:r>
              <a:rPr lang="en-US" sz="4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4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20" name="Oval 19"/>
          <p:cNvSpPr/>
          <p:nvPr/>
        </p:nvSpPr>
        <p:spPr>
          <a:xfrm>
            <a:off x="3167741" y="3594981"/>
            <a:ext cx="227495" cy="182880"/>
          </a:xfrm>
          <a:prstGeom prst="ellipse">
            <a:avLst/>
          </a:prstGeom>
          <a:solidFill>
            <a:srgbClr val="FFBF53"/>
          </a:solidFill>
          <a:ln w="25400" cap="flat" cmpd="sng" algn="ctr">
            <a:solidFill>
              <a:srgbClr val="FFBF5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3485523" y="3978619"/>
            <a:ext cx="11638631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lvl="0" defTabSz="914400">
              <a:lnSpc>
                <a:spcPct val="150000"/>
              </a:lnSpc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4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4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2; 2 </a:t>
            </a:r>
            <a:r>
              <a:rPr lang="en-US" sz="4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4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1, </a:t>
            </a:r>
            <a:r>
              <a:rPr lang="en-US" sz="4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22" name="Oval 21"/>
          <p:cNvSpPr/>
          <p:nvPr/>
        </p:nvSpPr>
        <p:spPr>
          <a:xfrm>
            <a:off x="3167741" y="4535261"/>
            <a:ext cx="227495" cy="182880"/>
          </a:xfrm>
          <a:prstGeom prst="ellipse">
            <a:avLst/>
          </a:prstGeom>
          <a:solidFill>
            <a:srgbClr val="FFBF53"/>
          </a:solidFill>
          <a:ln w="25400" cap="flat" cmpd="sng" algn="ctr">
            <a:solidFill>
              <a:srgbClr val="FFBF5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1928556" y="2899358"/>
            <a:ext cx="751112" cy="10676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kumimoji="0" lang="en-US" sz="4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1586007" y="2899358"/>
            <a:ext cx="751112" cy="1200329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</a:t>
            </a:r>
            <a:endParaRPr kumimoji="0" lang="en-US" sz="4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1152718" y="2899358"/>
            <a:ext cx="751112" cy="10676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kumimoji="0" lang="en-US" sz="4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5166519" y="5486400"/>
            <a:ext cx="5766072" cy="1200329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3 143</a:t>
            </a:r>
            <a:r>
              <a:rPr kumimoji="0" lang="en-US" sz="48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– 1 634 </a:t>
            </a:r>
            <a:r>
              <a:rPr kumimoji="0" lang="vi-VN" sz="4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= 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1 509</a:t>
            </a:r>
          </a:p>
        </p:txBody>
      </p:sp>
    </p:spTree>
    <p:extLst>
      <p:ext uri="{BB962C8B-B14F-4D97-AF65-F5344CB8AC3E}">
        <p14:creationId xmlns:p14="http://schemas.microsoft.com/office/powerpoint/2010/main" val="1494464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4" grpId="0" animBg="1"/>
      <p:bldP spid="15" grpId="0"/>
      <p:bldP spid="16" grpId="0"/>
      <p:bldP spid="17" grpId="0"/>
      <p:bldP spid="18" grpId="0" animBg="1"/>
      <p:bldP spid="19" grpId="0"/>
      <p:bldP spid="20" grpId="0" animBg="1"/>
      <p:bldP spid="21" grpId="0"/>
      <p:bldP spid="22" grpId="0" animBg="1"/>
      <p:bldP spid="23" grpId="0"/>
      <p:bldP spid="24" grpId="0"/>
      <p:bldP spid="25" grpId="0"/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77237" y="1485434"/>
            <a:ext cx="2362200" cy="677108"/>
            <a:chOff x="1470819" y="1921758"/>
            <a:chExt cx="1528799" cy="677108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5220"/>
              <a:ext cx="533400" cy="646331"/>
              <a:chOff x="1737519" y="194522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9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94164" y="1945220"/>
                <a:ext cx="37675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1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004219" y="1921758"/>
              <a:ext cx="995399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Tính:</a:t>
              </a:r>
            </a:p>
          </p:txBody>
        </p:sp>
      </p:grpSp>
      <p:sp>
        <p:nvSpPr>
          <p:cNvPr id="179" name="TextBox 178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1643322" y="1971501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2125490" y="1960615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2393819" y="1960615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82" name="TextBox 181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2656867" y="1967455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83" name="TextBox 182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1643322" y="2772799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84" name="TextBox 183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2070787" y="2783685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85" name="TextBox 184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2394434" y="2783685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86" name="TextBox 185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2713039" y="2783685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noProof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87" name="TextBox 186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1018923" y="2481217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188" name="Straight Connector 187"/>
          <p:cNvCxnSpPr/>
          <p:nvPr/>
        </p:nvCxnSpPr>
        <p:spPr>
          <a:xfrm>
            <a:off x="1697752" y="3770045"/>
            <a:ext cx="1694116" cy="0"/>
          </a:xfrm>
          <a:prstGeom prst="line">
            <a:avLst/>
          </a:prstGeom>
          <a:noFill/>
          <a:ln w="38100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189" name="TextBox 188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4284922" y="1996901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0" name="TextBox 189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4712387" y="1986015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1" name="TextBox 190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5036034" y="1986015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2" name="TextBox 191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5354639" y="1975129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3" name="TextBox 192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4284922" y="2798199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4" name="TextBox 193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4712387" y="2809085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5" name="TextBox 194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5036034" y="2809085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6" name="TextBox 195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5354639" y="2809085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7" name="TextBox 196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3660523" y="2506617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198" name="Straight Connector 197"/>
          <p:cNvCxnSpPr/>
          <p:nvPr/>
        </p:nvCxnSpPr>
        <p:spPr>
          <a:xfrm>
            <a:off x="4339352" y="3795445"/>
            <a:ext cx="1694116" cy="0"/>
          </a:xfrm>
          <a:prstGeom prst="line">
            <a:avLst/>
          </a:prstGeom>
          <a:noFill/>
          <a:ln w="38100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199" name="TextBox 198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6926522" y="1991821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00" name="TextBox 199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7353987" y="1980935"/>
            <a:ext cx="678829" cy="1107996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01" name="TextBox 200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7677634" y="1980935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02" name="TextBox 201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7996239" y="1970049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03" name="TextBox 202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7353987" y="2804005"/>
            <a:ext cx="678829" cy="1107996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04" name="TextBox 203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7677634" y="2804005"/>
            <a:ext cx="678829" cy="1107996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05" name="TextBox 204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7996239" y="2804005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06" name="TextBox 205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6302123" y="2501537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207" name="Straight Connector 206"/>
          <p:cNvCxnSpPr/>
          <p:nvPr/>
        </p:nvCxnSpPr>
        <p:spPr>
          <a:xfrm>
            <a:off x="6980952" y="3790365"/>
            <a:ext cx="1694116" cy="0"/>
          </a:xfrm>
          <a:prstGeom prst="line">
            <a:avLst/>
          </a:prstGeom>
          <a:noFill/>
          <a:ln w="38100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208" name="TextBox 207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9669290" y="1980935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09" name="TextBox 208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9963634" y="1980935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10" name="TextBox 209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10282239" y="1970049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11" name="TextBox 210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9338430" y="2002908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12" name="TextBox 211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9980042" y="2820511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13" name="TextBox 212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10282239" y="2804005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14" name="TextBox 213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9014843" y="2501537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215" name="Straight Connector 214"/>
          <p:cNvCxnSpPr/>
          <p:nvPr/>
        </p:nvCxnSpPr>
        <p:spPr>
          <a:xfrm flipV="1">
            <a:off x="9845040" y="3790365"/>
            <a:ext cx="1116028" cy="5080"/>
          </a:xfrm>
          <a:prstGeom prst="line">
            <a:avLst/>
          </a:prstGeom>
          <a:noFill/>
          <a:ln w="38100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216" name="TextBox 215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2648216" y="3554678"/>
            <a:ext cx="751112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217" name="TextBox 216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2309556" y="3554678"/>
            <a:ext cx="751112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18" name="TextBox 217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2060232" y="3554678"/>
            <a:ext cx="553502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19" name="TextBox 218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1533718" y="3554678"/>
            <a:ext cx="751112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20" name="TextBox 219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5299976" y="3539438"/>
            <a:ext cx="751112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21" name="TextBox 220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4961316" y="3539438"/>
            <a:ext cx="751112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22" name="TextBox 221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4618767" y="3539438"/>
            <a:ext cx="751112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23" name="TextBox 222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4215958" y="3539438"/>
            <a:ext cx="751112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24" name="TextBox 223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8122011" y="3539438"/>
            <a:ext cx="332895" cy="1107996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25" name="TextBox 224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7585296" y="3539438"/>
            <a:ext cx="751112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26" name="TextBox 225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7242747" y="3539438"/>
            <a:ext cx="751112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27" name="TextBox 226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6870418" y="3539438"/>
            <a:ext cx="751112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28" name="TextBox 227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10337663" y="3539438"/>
            <a:ext cx="751112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29" name="TextBox 228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9999003" y="3539438"/>
            <a:ext cx="751112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30" name="TextBox 229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9656454" y="3539438"/>
            <a:ext cx="751112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31" name="TextBox 230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9280898" y="3539438"/>
            <a:ext cx="751112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232" name="Group 231"/>
          <p:cNvGrpSpPr/>
          <p:nvPr/>
        </p:nvGrpSpPr>
        <p:grpSpPr>
          <a:xfrm>
            <a:off x="177237" y="4673560"/>
            <a:ext cx="5122739" cy="677108"/>
            <a:chOff x="1470819" y="1921758"/>
            <a:chExt cx="3315400" cy="677108"/>
          </a:xfrm>
        </p:grpSpPr>
        <p:grpSp>
          <p:nvGrpSpPr>
            <p:cNvPr id="233" name="Group 232"/>
            <p:cNvGrpSpPr/>
            <p:nvPr/>
          </p:nvGrpSpPr>
          <p:grpSpPr>
            <a:xfrm>
              <a:off x="1470819" y="1945220"/>
              <a:ext cx="533400" cy="646331"/>
              <a:chOff x="1737519" y="1945220"/>
              <a:chExt cx="533400" cy="646331"/>
            </a:xfrm>
          </p:grpSpPr>
          <p:sp>
            <p:nvSpPr>
              <p:cNvPr id="235" name="Oval 234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9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6" name="TextBox 235"/>
              <p:cNvSpPr txBox="1"/>
              <p:nvPr/>
            </p:nvSpPr>
            <p:spPr>
              <a:xfrm>
                <a:off x="1894164" y="1945220"/>
                <a:ext cx="37675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p:grpSp>
        <p:sp>
          <p:nvSpPr>
            <p:cNvPr id="234" name="TextBox 233"/>
            <p:cNvSpPr txBox="1"/>
            <p:nvPr/>
          </p:nvSpPr>
          <p:spPr>
            <a:xfrm>
              <a:off x="2004219" y="1921758"/>
              <a:ext cx="2782000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en-US" sz="3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Đặt</a:t>
              </a: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rồi</a:t>
              </a: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:</a:t>
              </a:r>
            </a:p>
          </p:txBody>
        </p:sp>
      </p:grpSp>
      <p:sp>
        <p:nvSpPr>
          <p:cNvPr id="237" name="TextBox 236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3223218" y="6233296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38" name="TextBox 237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3650683" y="6222410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39" name="TextBox 238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3974330" y="6222410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40" name="TextBox 239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4292935" y="6211524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41" name="TextBox 240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3223218" y="7065074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42" name="TextBox 241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3650683" y="7075960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43" name="TextBox 242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3974330" y="7075960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44" name="TextBox 243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4292935" y="7075960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45" name="TextBox 244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2598819" y="6773492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</a:p>
        </p:txBody>
      </p:sp>
      <p:cxnSp>
        <p:nvCxnSpPr>
          <p:cNvPr id="246" name="Straight Connector 245"/>
          <p:cNvCxnSpPr/>
          <p:nvPr/>
        </p:nvCxnSpPr>
        <p:spPr>
          <a:xfrm>
            <a:off x="3277648" y="8062320"/>
            <a:ext cx="1694116" cy="0"/>
          </a:xfrm>
          <a:prstGeom prst="line">
            <a:avLst/>
          </a:prstGeom>
          <a:noFill/>
          <a:ln w="38100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247" name="TextBox 246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6840178" y="6258696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48" name="TextBox 247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7267643" y="6247810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49" name="TextBox 248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7591290" y="6247810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50" name="TextBox 249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7909895" y="6236924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51" name="TextBox 250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6840178" y="7090474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52" name="TextBox 251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7267643" y="7101360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53" name="TextBox 252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7591290" y="7101360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54" name="TextBox 253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7909895" y="7101360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55" name="TextBox 254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6215779" y="6798892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256" name="Straight Connector 255"/>
          <p:cNvCxnSpPr/>
          <p:nvPr/>
        </p:nvCxnSpPr>
        <p:spPr>
          <a:xfrm>
            <a:off x="6894608" y="8087720"/>
            <a:ext cx="1694116" cy="0"/>
          </a:xfrm>
          <a:prstGeom prst="line">
            <a:avLst/>
          </a:prstGeom>
          <a:noFill/>
          <a:ln w="38100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257" name="TextBox 256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10563818" y="6253616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58" name="TextBox 257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10991283" y="6242730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59" name="TextBox 258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11314930" y="6242730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60" name="TextBox 259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11633535" y="6231844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61" name="TextBox 260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10991283" y="7096280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62" name="TextBox 261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11314930" y="7096280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63" name="TextBox 262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11633535" y="7096280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64" name="TextBox 263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9939419" y="6793812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265" name="Straight Connector 264"/>
          <p:cNvCxnSpPr/>
          <p:nvPr/>
        </p:nvCxnSpPr>
        <p:spPr>
          <a:xfrm>
            <a:off x="10618248" y="8082640"/>
            <a:ext cx="1694116" cy="0"/>
          </a:xfrm>
          <a:prstGeom prst="line">
            <a:avLst/>
          </a:prstGeom>
          <a:noFill/>
          <a:ln w="38100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266" name="TextBox 265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4228112" y="7846953"/>
            <a:ext cx="751112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67" name="TextBox 266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3889452" y="7846953"/>
            <a:ext cx="751112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68" name="TextBox 267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3546903" y="7846953"/>
            <a:ext cx="751112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70" name="TextBox 269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7855232" y="7831713"/>
            <a:ext cx="751112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71" name="TextBox 270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7516572" y="7831713"/>
            <a:ext cx="751112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72" name="TextBox 271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7174023" y="7831713"/>
            <a:ext cx="751112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73" name="TextBox 272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6740734" y="7831713"/>
            <a:ext cx="751112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74" name="TextBox 273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11561252" y="7831713"/>
            <a:ext cx="751112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75" name="TextBox 274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11222592" y="7831713"/>
            <a:ext cx="751112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76" name="TextBox 275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10880043" y="7831713"/>
            <a:ext cx="751112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noProof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77" name="TextBox 276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10446754" y="7831713"/>
            <a:ext cx="751112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78" name="TextBox 277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2070787" y="5098929"/>
            <a:ext cx="3432846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4 291 – 3 864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79" name="TextBox 278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6139673" y="5158896"/>
            <a:ext cx="3432846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8 380</a:t>
            </a:r>
            <a:r>
              <a:rPr kumimoji="0" lang="en-US" sz="44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– 6 425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80" name="TextBox 279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9879271" y="5098929"/>
            <a:ext cx="3432846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  635 – 807</a:t>
            </a:r>
          </a:p>
        </p:txBody>
      </p:sp>
    </p:spTree>
    <p:extLst>
      <p:ext uri="{BB962C8B-B14F-4D97-AF65-F5344CB8AC3E}">
        <p14:creationId xmlns:p14="http://schemas.microsoft.com/office/powerpoint/2010/main" val="2294347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2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2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8" dur="2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1" dur="2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6" dur="2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9" dur="2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2" dur="2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5" dur="2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8" dur="2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1" dur="2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4" dur="2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7" dur="2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0" dur="2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3" dur="2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6" dur="2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9" dur="2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2" dur="2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5" dur="2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8" dur="2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1" dur="2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4" dur="2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9" dur="2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2" dur="2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5" dur="2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8" dur="2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3" dur="2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6" dur="2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9" dur="2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2" dur="20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7" dur="20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0" dur="2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3" dur="20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6" dur="2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1" dur="2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4" dur="2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7" dur="2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0" dur="20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10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10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10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10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10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10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10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10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8" dur="10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10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0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10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8" dur="10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10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3" dur="10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10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8" dur="10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10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10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3" dur="10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10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10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8" dur="10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10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2" dur="10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3" dur="10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10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10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8" dur="10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10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2" dur="10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3" dur="10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7" dur="10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8" dur="10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10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10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3" dur="10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10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7" dur="10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8" dur="10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10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2" dur="10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3" dur="10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10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7" dur="10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8" dur="10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10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2" dur="10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3" dur="10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7" dur="10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8" dur="10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10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2" dur="10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3" dur="10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10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7" dur="10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8" dur="10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10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2" dur="10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3" dur="10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10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7" dur="10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8" dur="10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9" dur="10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2" dur="10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3" dur="10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4" dur="10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7" dur="10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8" dur="10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9" dur="10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2" dur="10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3" dur="10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10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7" dur="10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8" dur="10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10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0" fill="hold">
                      <p:stCondLst>
                        <p:cond delay="indefinite"/>
                      </p:stCondLst>
                      <p:childTnLst>
                        <p:par>
                          <p:cTn id="351" fill="hold">
                            <p:stCondLst>
                              <p:cond delay="0"/>
                            </p:stCondLst>
                            <p:childTnLst>
                              <p:par>
                                <p:cTn id="3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4" dur="5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5" dur="5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6" fill="hold">
                      <p:stCondLst>
                        <p:cond delay="indefinite"/>
                      </p:stCondLst>
                      <p:childTnLst>
                        <p:par>
                          <p:cTn id="357" fill="hold">
                            <p:stCondLst>
                              <p:cond delay="0"/>
                            </p:stCondLst>
                            <p:childTnLst>
                              <p:par>
                                <p:cTn id="358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5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0" dur="5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1" dur="5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4" dur="10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5" dur="10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6" dur="10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9" dur="10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0" dur="10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1" dur="10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4" dur="10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5" dur="10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6" dur="10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9" dur="10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0" dur="10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1" dur="10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4" dur="10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5" dur="10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10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7" fill="hold">
                      <p:stCondLst>
                        <p:cond delay="indefinite"/>
                      </p:stCondLst>
                      <p:childTnLst>
                        <p:par>
                          <p:cTn id="388" fill="hold">
                            <p:stCondLst>
                              <p:cond delay="0"/>
                            </p:stCondLst>
                            <p:childTnLst>
                              <p:par>
                                <p:cTn id="38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1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4" dur="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7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0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" grpId="0"/>
      <p:bldP spid="180" grpId="0"/>
      <p:bldP spid="181" grpId="0"/>
      <p:bldP spid="182" grpId="0"/>
      <p:bldP spid="183" grpId="0"/>
      <p:bldP spid="184" grpId="0"/>
      <p:bldP spid="185" grpId="0"/>
      <p:bldP spid="186" grpId="0"/>
      <p:bldP spid="187" grpId="0"/>
      <p:bldP spid="189" grpId="0"/>
      <p:bldP spid="190" grpId="0"/>
      <p:bldP spid="191" grpId="0"/>
      <p:bldP spid="192" grpId="0"/>
      <p:bldP spid="193" grpId="0"/>
      <p:bldP spid="194" grpId="0"/>
      <p:bldP spid="195" grpId="0"/>
      <p:bldP spid="196" grpId="0"/>
      <p:bldP spid="197" grpId="0"/>
      <p:bldP spid="199" grpId="0"/>
      <p:bldP spid="200" grpId="0"/>
      <p:bldP spid="201" grpId="0"/>
      <p:bldP spid="202" grpId="0"/>
      <p:bldP spid="203" grpId="0"/>
      <p:bldP spid="204" grpId="0"/>
      <p:bldP spid="205" grpId="0"/>
      <p:bldP spid="206" grpId="0"/>
      <p:bldP spid="208" grpId="0"/>
      <p:bldP spid="209" grpId="0"/>
      <p:bldP spid="210" grpId="0"/>
      <p:bldP spid="211" grpId="0"/>
      <p:bldP spid="212" grpId="0"/>
      <p:bldP spid="213" grpId="0"/>
      <p:bldP spid="214" grpId="0"/>
      <p:bldP spid="216" grpId="0"/>
      <p:bldP spid="217" grpId="0"/>
      <p:bldP spid="218" grpId="0"/>
      <p:bldP spid="219" grpId="0"/>
      <p:bldP spid="220" grpId="0"/>
      <p:bldP spid="221" grpId="0"/>
      <p:bldP spid="222" grpId="0"/>
      <p:bldP spid="223" grpId="0"/>
      <p:bldP spid="224" grpId="0"/>
      <p:bldP spid="225" grpId="0"/>
      <p:bldP spid="226" grpId="0"/>
      <p:bldP spid="227" grpId="0"/>
      <p:bldP spid="228" grpId="0"/>
      <p:bldP spid="229" grpId="0"/>
      <p:bldP spid="230" grpId="0"/>
      <p:bldP spid="231" grpId="0"/>
      <p:bldP spid="237" grpId="0"/>
      <p:bldP spid="238" grpId="0"/>
      <p:bldP spid="239" grpId="0"/>
      <p:bldP spid="240" grpId="0"/>
      <p:bldP spid="241" grpId="0"/>
      <p:bldP spid="242" grpId="0"/>
      <p:bldP spid="243" grpId="0"/>
      <p:bldP spid="244" grpId="0"/>
      <p:bldP spid="245" grpId="0"/>
      <p:bldP spid="247" grpId="0"/>
      <p:bldP spid="248" grpId="0"/>
      <p:bldP spid="249" grpId="0"/>
      <p:bldP spid="250" grpId="0"/>
      <p:bldP spid="251" grpId="0"/>
      <p:bldP spid="252" grpId="0"/>
      <p:bldP spid="253" grpId="0"/>
      <p:bldP spid="254" grpId="0"/>
      <p:bldP spid="255" grpId="0"/>
      <p:bldP spid="257" grpId="0"/>
      <p:bldP spid="258" grpId="0"/>
      <p:bldP spid="259" grpId="0"/>
      <p:bldP spid="260" grpId="0"/>
      <p:bldP spid="261" grpId="0"/>
      <p:bldP spid="262" grpId="0"/>
      <p:bldP spid="263" grpId="0"/>
      <p:bldP spid="264" grpId="0"/>
      <p:bldP spid="266" grpId="0"/>
      <p:bldP spid="267" grpId="0"/>
      <p:bldP spid="268" grpId="0"/>
      <p:bldP spid="270" grpId="0"/>
      <p:bldP spid="271" grpId="0"/>
      <p:bldP spid="272" grpId="0"/>
      <p:bldP spid="273" grpId="0"/>
      <p:bldP spid="274" grpId="0"/>
      <p:bldP spid="275" grpId="0"/>
      <p:bldP spid="276" grpId="0"/>
      <p:bldP spid="277" grpId="0"/>
      <p:bldP spid="278" grpId="0"/>
      <p:bldP spid="279" grpId="0"/>
      <p:bldP spid="28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1798674" y="2998431"/>
            <a:ext cx="2118260" cy="101566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Tóm tắt: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146956" y="4084728"/>
            <a:ext cx="2555416" cy="916982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 Nin</a:t>
            </a:r>
            <a:r>
              <a:rPr kumimoji="0" lang="vi-VN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: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-28482" y="4848531"/>
            <a:ext cx="2934132" cy="916982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kumimoji="0" lang="en-US" sz="40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kumimoji="0" lang="vi-VN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: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2886864" y="4631778"/>
            <a:ext cx="2455997" cy="12317"/>
          </a:xfrm>
          <a:prstGeom prst="line">
            <a:avLst/>
          </a:prstGeom>
          <a:noFill/>
          <a:ln w="38100" cap="flat" cmpd="sng" algn="ctr">
            <a:solidFill>
              <a:srgbClr val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9" name="Straight Connector 8"/>
          <p:cNvCxnSpPr/>
          <p:nvPr/>
        </p:nvCxnSpPr>
        <p:spPr>
          <a:xfrm flipV="1">
            <a:off x="2905650" y="4473496"/>
            <a:ext cx="0" cy="238125"/>
          </a:xfrm>
          <a:prstGeom prst="line">
            <a:avLst/>
          </a:prstGeom>
          <a:noFill/>
          <a:ln w="38100" cap="flat" cmpd="sng" algn="ctr">
            <a:solidFill>
              <a:srgbClr val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10" name="Straight Connector 9"/>
          <p:cNvCxnSpPr/>
          <p:nvPr/>
        </p:nvCxnSpPr>
        <p:spPr>
          <a:xfrm flipV="1">
            <a:off x="5342861" y="4489607"/>
            <a:ext cx="0" cy="238125"/>
          </a:xfrm>
          <a:prstGeom prst="line">
            <a:avLst/>
          </a:prstGeom>
          <a:noFill/>
          <a:ln w="38100" cap="flat" cmpd="sng" algn="ctr">
            <a:solidFill>
              <a:srgbClr val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sp>
        <p:nvSpPr>
          <p:cNvPr id="11" name="Right Brace 10"/>
          <p:cNvSpPr/>
          <p:nvPr/>
        </p:nvSpPr>
        <p:spPr>
          <a:xfrm rot="16200000">
            <a:off x="3938794" y="3090802"/>
            <a:ext cx="370921" cy="2437211"/>
          </a:xfrm>
          <a:prstGeom prst="rightBrace">
            <a:avLst/>
          </a:prstGeom>
          <a:noFill/>
          <a:ln w="9525" cap="flat" cmpd="sng" algn="ctr">
            <a:solidFill>
              <a:srgbClr val="00AF9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2980199" y="3379781"/>
            <a:ext cx="2421704" cy="905056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kumimoji="0" lang="vi-VN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kumimoji="0" lang="vi-VN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50k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2863430" y="5448903"/>
            <a:ext cx="1685925" cy="0"/>
          </a:xfrm>
          <a:prstGeom prst="line">
            <a:avLst/>
          </a:prstGeom>
          <a:noFill/>
          <a:ln w="38100" cap="flat" cmpd="sng" algn="ctr">
            <a:solidFill>
              <a:srgbClr val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14" name="Straight Connector 13"/>
          <p:cNvCxnSpPr/>
          <p:nvPr/>
        </p:nvCxnSpPr>
        <p:spPr>
          <a:xfrm flipV="1">
            <a:off x="2857804" y="5292935"/>
            <a:ext cx="0" cy="238125"/>
          </a:xfrm>
          <a:prstGeom prst="line">
            <a:avLst/>
          </a:prstGeom>
          <a:noFill/>
          <a:ln w="38100" cap="flat" cmpd="sng" algn="ctr">
            <a:solidFill>
              <a:srgbClr val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15" name="Straight Connector 14"/>
          <p:cNvCxnSpPr/>
          <p:nvPr/>
        </p:nvCxnSpPr>
        <p:spPr>
          <a:xfrm flipV="1">
            <a:off x="4572789" y="5329840"/>
            <a:ext cx="0" cy="238125"/>
          </a:xfrm>
          <a:prstGeom prst="line">
            <a:avLst/>
          </a:prstGeom>
          <a:noFill/>
          <a:ln w="38100" cap="flat" cmpd="sng" algn="ctr">
            <a:solidFill>
              <a:srgbClr val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17" name="Straight Connector 16"/>
          <p:cNvCxnSpPr/>
          <p:nvPr/>
        </p:nvCxnSpPr>
        <p:spPr>
          <a:xfrm flipV="1">
            <a:off x="4549355" y="4512715"/>
            <a:ext cx="0" cy="238125"/>
          </a:xfrm>
          <a:prstGeom prst="line">
            <a:avLst/>
          </a:prstGeom>
          <a:noFill/>
          <a:ln w="38100" cap="flat" cmpd="sng" algn="ctr">
            <a:solidFill>
              <a:srgbClr val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sp>
        <p:nvSpPr>
          <p:cNvPr id="18" name="Right Brace 17"/>
          <p:cNvSpPr/>
          <p:nvPr/>
        </p:nvSpPr>
        <p:spPr>
          <a:xfrm rot="16200000" flipH="1">
            <a:off x="4775807" y="4488346"/>
            <a:ext cx="315374" cy="737080"/>
          </a:xfrm>
          <a:prstGeom prst="rightBrace">
            <a:avLst/>
          </a:prstGeom>
          <a:noFill/>
          <a:ln w="9525" cap="flat" cmpd="sng" algn="ctr">
            <a:solidFill>
              <a:srgbClr val="00AF9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2926834" y="5613740"/>
            <a:ext cx="2080445" cy="905056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1 149</a:t>
            </a:r>
            <a:r>
              <a:rPr kumimoji="0" lang="vi-VN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</p:txBody>
      </p:sp>
      <p:sp>
        <p:nvSpPr>
          <p:cNvPr id="20" name="Right Brace 19"/>
          <p:cNvSpPr/>
          <p:nvPr/>
        </p:nvSpPr>
        <p:spPr>
          <a:xfrm rot="5400000">
            <a:off x="3494558" y="4847626"/>
            <a:ext cx="390339" cy="1719255"/>
          </a:xfrm>
          <a:prstGeom prst="rightBrace">
            <a:avLst/>
          </a:prstGeom>
          <a:noFill/>
          <a:ln w="25400" cap="flat" cmpd="sng" algn="ctr">
            <a:solidFill>
              <a:srgbClr val="F17475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4442880" y="4531920"/>
            <a:ext cx="1559113" cy="916982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?...k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m</a:t>
            </a:r>
          </a:p>
        </p:txBody>
      </p:sp>
      <p:grpSp>
        <p:nvGrpSpPr>
          <p:cNvPr id="38" name="Group 37"/>
          <p:cNvGrpSpPr/>
          <p:nvPr/>
        </p:nvGrpSpPr>
        <p:grpSpPr>
          <a:xfrm>
            <a:off x="52478" y="1448018"/>
            <a:ext cx="15885883" cy="1261884"/>
            <a:chOff x="1470819" y="1921758"/>
            <a:chExt cx="9604496" cy="1261884"/>
          </a:xfrm>
        </p:grpSpPr>
        <p:grpSp>
          <p:nvGrpSpPr>
            <p:cNvPr id="39" name="Group 38"/>
            <p:cNvGrpSpPr/>
            <p:nvPr/>
          </p:nvGrpSpPr>
          <p:grpSpPr>
            <a:xfrm>
              <a:off x="1470819" y="1945220"/>
              <a:ext cx="533400" cy="646331"/>
              <a:chOff x="1737519" y="1945220"/>
              <a:chExt cx="533400" cy="646331"/>
            </a:xfrm>
          </p:grpSpPr>
          <p:sp>
            <p:nvSpPr>
              <p:cNvPr id="41" name="Oval 40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9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1894164" y="1945220"/>
                <a:ext cx="37675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  <a:endPara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p:grpSp>
        <p:sp>
          <p:nvSpPr>
            <p:cNvPr id="40" name="TextBox 39"/>
            <p:cNvSpPr txBox="1"/>
            <p:nvPr/>
          </p:nvSpPr>
          <p:spPr>
            <a:xfrm>
              <a:off x="2004219" y="1921758"/>
              <a:ext cx="9071096" cy="1261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Sông Nin là song </a:t>
              </a:r>
              <a:r>
                <a:rPr lang="en-US" sz="3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dài</a:t>
              </a: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nhất</a:t>
              </a: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thế</a:t>
              </a: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giới</a:t>
              </a: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với</a:t>
              </a: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chiều</a:t>
              </a: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dài</a:t>
              </a: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6 650 km. Sông </a:t>
              </a:r>
              <a:r>
                <a:rPr lang="en-US" sz="3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Hồng</a:t>
              </a: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dài</a:t>
              </a: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1 149 km. </a:t>
              </a:r>
              <a:r>
                <a:rPr lang="en-US" sz="3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Hỏi</a:t>
              </a: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sông Nin </a:t>
              </a:r>
              <a:r>
                <a:rPr lang="en-US" sz="3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dài</a:t>
              </a: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hơn</a:t>
              </a: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sông </a:t>
              </a:r>
              <a:r>
                <a:rPr lang="en-US" sz="3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hồng</a:t>
              </a: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bao </a:t>
              </a:r>
              <a:r>
                <a:rPr lang="en-US" sz="3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nhiêu</a:t>
              </a: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ki-lô-mét</a:t>
              </a: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??</a:t>
              </a:r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6674418" y="2823969"/>
            <a:ext cx="9602220" cy="3785652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lvl="0" algn="ctr" defTabSz="914400">
              <a:lnSpc>
                <a:spcPct val="150000"/>
              </a:lnSpc>
              <a:defRPr/>
            </a:pPr>
            <a:r>
              <a:rPr lang="en-US" sz="40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4000" b="1" kern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40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 defTabSz="914400">
              <a:lnSpc>
                <a:spcPct val="150000"/>
              </a:lnSpc>
              <a:defRPr/>
            </a:pP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Sông Nin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sông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ki-lô-mét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là </a:t>
            </a:r>
            <a:r>
              <a:rPr lang="vi-VN" sz="40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000" b="1" kern="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defTabSz="914400">
              <a:lnSpc>
                <a:spcPct val="150000"/>
              </a:lnSpc>
              <a:defRPr/>
            </a:pPr>
            <a:r>
              <a:rPr lang="en-US" sz="40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6 650 - </a:t>
            </a:r>
            <a:r>
              <a:rPr lang="vi-VN" sz="40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1 159</a:t>
            </a:r>
            <a:r>
              <a:rPr lang="vi-VN" sz="40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 </a:t>
            </a:r>
            <a:r>
              <a:rPr lang="en-US" sz="4000" b="1" ker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5 491</a:t>
            </a:r>
            <a:r>
              <a:rPr lang="vi-VN" sz="40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(k</a:t>
            </a:r>
            <a:r>
              <a:rPr lang="en-US" sz="40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sz="40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en-US" sz="4000" b="1" kern="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defTabSz="914400">
              <a:lnSpc>
                <a:spcPct val="150000"/>
              </a:lnSpc>
              <a:defRPr/>
            </a:pPr>
            <a:r>
              <a:rPr lang="vi-VN" sz="40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số: </a:t>
            </a:r>
            <a:r>
              <a:rPr lang="en-US" sz="40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5 491 </a:t>
            </a:r>
            <a:r>
              <a:rPr lang="vi-VN" sz="40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40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 sz="4000" b="1" kern="0" dirty="0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4741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1" grpId="0" animBg="1"/>
      <p:bldP spid="12" grpId="0"/>
      <p:bldP spid="18" grpId="0" animBg="1"/>
      <p:bldP spid="19" grpId="0"/>
      <p:bldP spid="20" grpId="0" animBg="1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Rounded Rectangle 101"/>
          <p:cNvSpPr/>
          <p:nvPr/>
        </p:nvSpPr>
        <p:spPr>
          <a:xfrm>
            <a:off x="975519" y="3803684"/>
            <a:ext cx="1693956" cy="1517616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03" name="Rounded Rectangle 102"/>
          <p:cNvSpPr/>
          <p:nvPr/>
        </p:nvSpPr>
        <p:spPr>
          <a:xfrm>
            <a:off x="8524913" y="6159501"/>
            <a:ext cx="1745043" cy="1523999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01" name="Rounded Rectangle 100"/>
          <p:cNvSpPr/>
          <p:nvPr/>
        </p:nvSpPr>
        <p:spPr>
          <a:xfrm>
            <a:off x="5979319" y="1620676"/>
            <a:ext cx="1791645" cy="1423034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ounded Rectangle 103"/>
          <p:cNvSpPr/>
          <p:nvPr/>
        </p:nvSpPr>
        <p:spPr>
          <a:xfrm>
            <a:off x="11110119" y="3854484"/>
            <a:ext cx="1622419" cy="1517616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4099719" y="1041400"/>
            <a:ext cx="81534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Trò chơi: CHẤP HÀNH LUẬT LỆ GIAO THÔNG</a:t>
            </a:r>
          </a:p>
        </p:txBody>
      </p:sp>
      <p:pic>
        <p:nvPicPr>
          <p:cNvPr id="42" name="Picture 12" descr="Biển báo nguy hiểm 20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918" y="1720883"/>
            <a:ext cx="1363141" cy="1178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16" descr="Biển báo nguy hiểm 20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2712" y="1720883"/>
            <a:ext cx="1393541" cy="1222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18" descr="Biển báo trẻ em W225 - Ý nghĩa của biển báo - HoaTieu.vn">
            <a:hlinkClick r:id="rId5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668528"/>
            <a:ext cx="1374388" cy="1279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0" descr="Biển báo nguy hiểm 22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5756" y="1741301"/>
            <a:ext cx="1315704" cy="1154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4" descr="https://media.cungphuot.info/2013/07/5115/p103.png">
            <a:hlinkClick r:id="rId8" action="ppaction://hlinkpres?slideindex=1&amp;slidetitle="/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409"/>
          <a:stretch/>
        </p:blipFill>
        <p:spPr bwMode="auto">
          <a:xfrm>
            <a:off x="1169884" y="3954240"/>
            <a:ext cx="1392590" cy="1286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6" descr="https://media.cungphuot.info/2013/07/5115/p104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1758" y="3974923"/>
            <a:ext cx="1364761" cy="1282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8" descr="https://media.cungphuot.info/2013/07/5115/p110.png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622"/>
          <a:stretch/>
        </p:blipFill>
        <p:spPr bwMode="auto">
          <a:xfrm>
            <a:off x="6301693" y="3979879"/>
            <a:ext cx="1303226" cy="1260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32" descr="Hướng đi thẳng phải theo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9053" y="6348832"/>
            <a:ext cx="1250644" cy="1235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34" descr="Hướng đi phải phải theo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2151" y="6297685"/>
            <a:ext cx="1380967" cy="1322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36" descr="Hướng đi trái phải theo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362" y="6313252"/>
            <a:ext cx="1303675" cy="1230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38" descr="Các xe chỉ được rẽ trái và rẽ phải">
            <a:hlinkClick r:id="rId15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1734" y="6259590"/>
            <a:ext cx="1382089" cy="1360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40" descr="Các xe chỉ được rẽ trái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0119" y="6237051"/>
            <a:ext cx="1368975" cy="1306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42" descr="Các xe chỉ được rẽ phải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6654" y="6314937"/>
            <a:ext cx="1267265" cy="1228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46" descr="Biển báo giao thông cấm người đi bộ, xe đẩy"/>
          <p:cNvPicPr>
            <a:picLocks noChangeAspect="1" noChangeArrowheads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6" t="3314" r="71155" b="52456"/>
          <a:stretch/>
        </p:blipFill>
        <p:spPr bwMode="auto">
          <a:xfrm>
            <a:off x="8747920" y="3979880"/>
            <a:ext cx="1260505" cy="1260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48" descr="Biển đường 1 chiều, đường cấm">
            <a:hlinkClick r:id="rId20" action="ppaction://hlinkpres?slideindex=1&amp;slidetitle="/>
          </p:cNvPr>
          <p:cNvPicPr>
            <a:picLocks noChangeAspect="1" noChangeArrowheads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5" t="1852" r="69504" b="52757"/>
          <a:stretch/>
        </p:blipFill>
        <p:spPr bwMode="auto">
          <a:xfrm>
            <a:off x="11300511" y="3962400"/>
            <a:ext cx="1303842" cy="1287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48" descr="Biển đường 1 chiều, đường cấm"/>
          <p:cNvPicPr>
            <a:picLocks noChangeAspect="1" noChangeArrowheads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0" t="51939" r="69503" b="2909"/>
          <a:stretch/>
        </p:blipFill>
        <p:spPr bwMode="auto">
          <a:xfrm>
            <a:off x="13636268" y="3954240"/>
            <a:ext cx="1283851" cy="1254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50" descr="Toàn bộ biển báo nguy hiểm và ý nghĩa: Nhớ sẽ không sợ rủi rodrh"/>
          <p:cNvPicPr>
            <a:picLocks noChangeAspect="1" noChangeArrowheads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" t="28859" r="77695" b="49067"/>
          <a:stretch/>
        </p:blipFill>
        <p:spPr bwMode="auto">
          <a:xfrm>
            <a:off x="11243342" y="1689212"/>
            <a:ext cx="1361010" cy="1272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52" descr="Toàn bộ biển báo nguy hiểm và ý nghĩa: Nhớ sẽ không sợ rủi rosdg"/>
          <p:cNvPicPr>
            <a:picLocks noChangeAspect="1" noChangeArrowheads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1" t="51438" r="77305" b="25644"/>
          <a:stretch/>
        </p:blipFill>
        <p:spPr bwMode="auto">
          <a:xfrm>
            <a:off x="13608178" y="1676400"/>
            <a:ext cx="1403988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" name="TextBox 82"/>
          <p:cNvSpPr txBox="1"/>
          <p:nvPr/>
        </p:nvSpPr>
        <p:spPr>
          <a:xfrm>
            <a:off x="1110362" y="2895600"/>
            <a:ext cx="16939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Đường </a:t>
            </a:r>
          </a:p>
          <a:p>
            <a:pPr algn="ctr"/>
            <a:r>
              <a:rPr lang="en-US" sz="2000"/>
              <a:t>hai chiều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3289787" y="2971800"/>
            <a:ext cx="21815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Giao nhau với</a:t>
            </a:r>
          </a:p>
          <a:p>
            <a:pPr algn="ctr"/>
            <a:r>
              <a:rPr lang="en-US" sz="2000"/>
              <a:t>đường ưu tiên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5928519" y="2949714"/>
            <a:ext cx="17916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Có trẻ em </a:t>
            </a:r>
          </a:p>
          <a:p>
            <a:pPr algn="ctr"/>
            <a:r>
              <a:rPr lang="en-US" sz="2000"/>
              <a:t>đi qua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8221648" y="2971800"/>
            <a:ext cx="24214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Có đường dành </a:t>
            </a:r>
          </a:p>
          <a:p>
            <a:pPr algn="ctr"/>
            <a:r>
              <a:rPr lang="en-US" sz="2000"/>
              <a:t>cho người đi bộ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10348085" y="2895600"/>
            <a:ext cx="29718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Giao nhau với </a:t>
            </a:r>
          </a:p>
          <a:p>
            <a:pPr algn="ctr"/>
            <a:r>
              <a:rPr lang="en-US" sz="2000"/>
              <a:t>đường có đèn đỏ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13091319" y="2948226"/>
            <a:ext cx="274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Có đường dành </a:t>
            </a:r>
          </a:p>
          <a:p>
            <a:pPr algn="ctr"/>
            <a:r>
              <a:rPr lang="en-US" sz="2000"/>
              <a:t>cho người đi xe đạp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1158651" y="5358368"/>
            <a:ext cx="12208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Cấm ô tô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3692657" y="5240450"/>
            <a:ext cx="15829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Cấm xe máy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6218734" y="5271552"/>
            <a:ext cx="15385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Cấm xe đạp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8371929" y="5309969"/>
            <a:ext cx="21285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Cấm người đi bộ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11104552" y="5309970"/>
            <a:ext cx="15386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Đường cấm</a:t>
            </a:r>
          </a:p>
          <a:p>
            <a:pPr algn="ctr"/>
            <a:r>
              <a:rPr lang="en-US" sz="2000"/>
              <a:t>Các loại xe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13158811" y="5292027"/>
            <a:ext cx="25233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Cấm đi ngược chiều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823119" y="7620000"/>
            <a:ext cx="17636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2000"/>
              <a:t>Hướng đi trái </a:t>
            </a:r>
            <a:endParaRPr lang="en-US" sz="2000"/>
          </a:p>
          <a:p>
            <a:pPr algn="ctr"/>
            <a:r>
              <a:rPr lang="vi-VN" sz="2000"/>
              <a:t>phải theo</a:t>
            </a:r>
            <a:endParaRPr lang="en-US" sz="2000"/>
          </a:p>
        </p:txBody>
      </p:sp>
      <p:sp>
        <p:nvSpPr>
          <p:cNvPr id="96" name="TextBox 95"/>
          <p:cNvSpPr txBox="1"/>
          <p:nvPr/>
        </p:nvSpPr>
        <p:spPr>
          <a:xfrm>
            <a:off x="3471880" y="7620000"/>
            <a:ext cx="19367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2000"/>
              <a:t>Hướng đi </a:t>
            </a:r>
            <a:r>
              <a:rPr lang="en-US" sz="2000"/>
              <a:t>thẳng</a:t>
            </a:r>
          </a:p>
          <a:p>
            <a:pPr algn="ctr"/>
            <a:r>
              <a:rPr lang="vi-VN" sz="2000"/>
              <a:t>phải theo</a:t>
            </a:r>
            <a:endParaRPr lang="en-US" sz="2000"/>
          </a:p>
        </p:txBody>
      </p:sp>
      <p:sp>
        <p:nvSpPr>
          <p:cNvPr id="97" name="TextBox 96"/>
          <p:cNvSpPr txBox="1"/>
          <p:nvPr/>
        </p:nvSpPr>
        <p:spPr>
          <a:xfrm>
            <a:off x="5899429" y="7645400"/>
            <a:ext cx="17892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2000"/>
              <a:t>Hướng đi </a:t>
            </a:r>
            <a:r>
              <a:rPr lang="en-US" sz="2000"/>
              <a:t>phải</a:t>
            </a:r>
          </a:p>
          <a:p>
            <a:pPr algn="ctr"/>
            <a:r>
              <a:rPr lang="vi-VN" sz="2000"/>
              <a:t>phải theo</a:t>
            </a:r>
            <a:endParaRPr lang="en-US" sz="2000"/>
          </a:p>
        </p:txBody>
      </p:sp>
      <p:sp>
        <p:nvSpPr>
          <p:cNvPr id="98" name="TextBox 97"/>
          <p:cNvSpPr txBox="1"/>
          <p:nvPr/>
        </p:nvSpPr>
        <p:spPr>
          <a:xfrm>
            <a:off x="8514649" y="7715953"/>
            <a:ext cx="18671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/>
              <a:t>Chỉ được rẽ trái </a:t>
            </a:r>
          </a:p>
          <a:p>
            <a:pPr algn="ctr"/>
            <a:r>
              <a:rPr lang="en-US" sz="2000"/>
              <a:t>hoặc phải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11317951" y="7690552"/>
            <a:ext cx="11833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/>
              <a:t>Chỉ được </a:t>
            </a:r>
          </a:p>
          <a:p>
            <a:pPr algn="ctr"/>
            <a:r>
              <a:rPr lang="en-US" sz="2000"/>
              <a:t>rẽ trái 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13606528" y="7696200"/>
            <a:ext cx="11833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/>
              <a:t>Chỉ được </a:t>
            </a:r>
          </a:p>
          <a:p>
            <a:pPr algn="ctr"/>
            <a:r>
              <a:rPr lang="en-US" sz="2000"/>
              <a:t>rẽ phải</a:t>
            </a:r>
          </a:p>
        </p:txBody>
      </p:sp>
    </p:spTree>
    <p:extLst>
      <p:ext uri="{BB962C8B-B14F-4D97-AF65-F5344CB8AC3E}">
        <p14:creationId xmlns:p14="http://schemas.microsoft.com/office/powerpoint/2010/main" val="2633445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2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500"/>
                            </p:stCondLst>
                            <p:childTnLst>
                              <p:par>
                                <p:cTn id="9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6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0" dur="25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500"/>
                            </p:stCondLst>
                            <p:childTnLst>
                              <p:par>
                                <p:cTn id="10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4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3000"/>
                            </p:stCondLst>
                            <p:childTnLst>
                              <p:par>
                                <p:cTn id="10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8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500"/>
                            </p:stCondLst>
                            <p:childTnLst>
                              <p:par>
                                <p:cTn id="11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2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1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6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1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0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4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500"/>
                            </p:stCondLst>
                            <p:childTnLst>
                              <p:par>
                                <p:cTn id="12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8" dur="25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6000"/>
                            </p:stCondLst>
                            <p:childTnLst>
                              <p:par>
                                <p:cTn id="13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2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6500"/>
                            </p:stCondLst>
                            <p:childTnLst>
                              <p:par>
                                <p:cTn id="13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6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7000"/>
                            </p:stCondLst>
                            <p:childTnLst>
                              <p:par>
                                <p:cTn id="13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0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7500"/>
                            </p:stCondLst>
                            <p:childTnLst>
                              <p:par>
                                <p:cTn id="14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4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8000"/>
                            </p:stCondLst>
                            <p:childTnLst>
                              <p:par>
                                <p:cTn id="14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8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8500"/>
                            </p:stCondLst>
                            <p:childTnLst>
                              <p:par>
                                <p:cTn id="15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2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9000"/>
                            </p:stCondLst>
                            <p:childTnLst>
                              <p:par>
                                <p:cTn id="1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1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500"/>
                            </p:stCondLst>
                            <p:childTnLst>
                              <p:par>
                                <p:cTn id="16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5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1000"/>
                            </p:stCondLst>
                            <p:childTnLst>
                              <p:par>
                                <p:cTn id="16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9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1500"/>
                            </p:stCondLst>
                            <p:childTnLst>
                              <p:par>
                                <p:cTn id="17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3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2000"/>
                            </p:stCondLst>
                            <p:childTnLst>
                              <p:par>
                                <p:cTn id="17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7" dur="25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2500"/>
                            </p:stCondLst>
                            <p:childTnLst>
                              <p:par>
                                <p:cTn id="17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1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3000"/>
                            </p:stCondLst>
                            <p:childTnLst>
                              <p:par>
                                <p:cTn id="18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5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4000"/>
                            </p:stCondLst>
                            <p:childTnLst>
                              <p:par>
                                <p:cTn id="18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9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4500"/>
                            </p:stCondLst>
                            <p:childTnLst>
                              <p:par>
                                <p:cTn id="19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3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5000"/>
                            </p:stCondLst>
                            <p:childTnLst>
                              <p:par>
                                <p:cTn id="19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7" dur="25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5500"/>
                            </p:stCondLst>
                            <p:childTnLst>
                              <p:par>
                                <p:cTn id="19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1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6000"/>
                            </p:stCondLst>
                            <p:childTnLst>
                              <p:par>
                                <p:cTn id="20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5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6500"/>
                            </p:stCondLst>
                            <p:childTnLst>
                              <p:par>
                                <p:cTn id="20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9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3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7500"/>
                            </p:stCondLst>
                            <p:childTnLst>
                              <p:par>
                                <p:cTn id="21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7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8000"/>
                            </p:stCondLst>
                            <p:childTnLst>
                              <p:par>
                                <p:cTn id="21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1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8500"/>
                            </p:stCondLst>
                            <p:childTnLst>
                              <p:par>
                                <p:cTn id="22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5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9000"/>
                            </p:stCondLst>
                            <p:childTnLst>
                              <p:par>
                                <p:cTn id="22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9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9500"/>
                            </p:stCondLst>
                            <p:childTnLst>
                              <p:par>
                                <p:cTn id="2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8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500"/>
                            </p:stCondLst>
                            <p:childTnLst>
                              <p:par>
                                <p:cTn id="24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2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6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1500"/>
                            </p:stCondLst>
                            <p:childTnLst>
                              <p:par>
                                <p:cTn id="24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9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0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2000"/>
                            </p:stCondLst>
                            <p:childTnLst>
                              <p:par>
                                <p:cTn id="25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5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4" dur="25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2500"/>
                            </p:stCondLst>
                            <p:childTnLst>
                              <p:par>
                                <p:cTn id="25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7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8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3000"/>
                            </p:stCondLst>
                            <p:childTnLst>
                              <p:par>
                                <p:cTn id="26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1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2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3500"/>
                            </p:stCondLst>
                            <p:childTnLst>
                              <p:par>
                                <p:cTn id="26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5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6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4000"/>
                            </p:stCondLst>
                            <p:childTnLst>
                              <p:par>
                                <p:cTn id="26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9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0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4500"/>
                            </p:stCondLst>
                            <p:childTnLst>
                              <p:par>
                                <p:cTn id="27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3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4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5000"/>
                            </p:stCondLst>
                            <p:childTnLst>
                              <p:par>
                                <p:cTn id="27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7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8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5500"/>
                            </p:stCondLst>
                            <p:childTnLst>
                              <p:par>
                                <p:cTn id="28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1" dur="5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2" dur="25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6000"/>
                            </p:stCondLst>
                            <p:childTnLst>
                              <p:par>
                                <p:cTn id="28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5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6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>
                            <p:stCondLst>
                              <p:cond delay="6500"/>
                            </p:stCondLst>
                            <p:childTnLst>
                              <p:par>
                                <p:cTn id="28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9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0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7000"/>
                            </p:stCondLst>
                            <p:childTnLst>
                              <p:par>
                                <p:cTn id="29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3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4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7500"/>
                            </p:stCondLst>
                            <p:childTnLst>
                              <p:par>
                                <p:cTn id="29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7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8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1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2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8500"/>
                            </p:stCondLst>
                            <p:childTnLst>
                              <p:par>
                                <p:cTn id="30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5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6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9000"/>
                            </p:stCondLst>
                            <p:childTnLst>
                              <p:par>
                                <p:cTn id="3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 animBg="1"/>
      <p:bldP spid="103" grpId="0" animBg="1"/>
      <p:bldP spid="101" grpId="0" animBg="1"/>
      <p:bldP spid="10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020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2243</TotalTime>
  <Words>419</Words>
  <Application>Microsoft Office PowerPoint</Application>
  <PresentationFormat>Custom</PresentationFormat>
  <Paragraphs>161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Times New Roman</vt:lpstr>
      <vt:lpstr>印品黑体</vt:lpstr>
      <vt:lpstr>Office Theme</vt:lpstr>
      <vt:lpstr>020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Hp</cp:lastModifiedBy>
  <cp:revision>147</cp:revision>
  <dcterms:created xsi:type="dcterms:W3CDTF">2022-07-10T01:37:20Z</dcterms:created>
  <dcterms:modified xsi:type="dcterms:W3CDTF">2023-02-21T16:04:41Z</dcterms:modified>
</cp:coreProperties>
</file>